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73" r:id="rId2"/>
    <p:sldId id="267" r:id="rId3"/>
    <p:sldId id="261" r:id="rId4"/>
    <p:sldId id="262" r:id="rId5"/>
    <p:sldId id="271" r:id="rId6"/>
    <p:sldId id="268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19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DF5836F-52F2-4568-8F8D-273E267A2C5F}" type="datetimeFigureOut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C7172E2-B197-491D-878E-D0F437248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4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Put in bike lanes on Henderson; single car lane with counterflow bike-only lane.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6E3B5B-38D7-43C7-8E5E-AFF0E1B2EA63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1" name="Oval 10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rtlCol="0" anchor="b"/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rtlCol="0"/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9B55-635B-4810-80A5-DF8A1D79B2BE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D705-2CE7-4DF2-90F1-E69ABA48B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179513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0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5715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/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rtlCol="0"/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48E6-FB55-4645-B7F2-21793BC60C66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1CBD-3A17-461D-A08E-C88C926B7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9EF0-A6D0-4396-A257-D7D2688112C7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9107-594B-46F8-BF1B-2DE25B545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>
            <a:off x="4065588" y="3406775"/>
            <a:ext cx="6858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65408"/>
              <a:ext cx="9144000" cy="161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" y="1621735"/>
              <a:ext cx="9144000" cy="161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500" y="6356350"/>
            <a:ext cx="1147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8885-7550-4BBA-8243-8072F67245DE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0CD7C-C8C7-4373-B171-08E366388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1031-A067-4950-B96C-CE544DBAF95C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79F8-8259-4854-91B4-4753752CE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460500"/>
            <a:ext cx="9144000" cy="46038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0" y="4953000"/>
            <a:ext cx="9144000" cy="46038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2" name="Oval 11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 rtlCol="0"/>
          <a:lstStyle>
            <a:lvl1pPr algn="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6E31-539B-4101-95B1-75F38A3C965B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1447800"/>
            <a:ext cx="9144000" cy="46038"/>
            <a:chOff x="0" y="1613647"/>
            <a:chExt cx="9144000" cy="4529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0" y="1657376"/>
              <a:ext cx="9144000" cy="1562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1613647"/>
              <a:ext cx="9144000" cy="156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4940300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/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70DEE-5508-4B61-94DC-88313DF08F5A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233C-E750-4FC8-92ED-BE9185E92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B1FC-10EC-4B24-AB1F-53C4452016E7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31D2-F0EC-4DFF-8BA1-B4F783A8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3C41B-FCD2-48A5-BD78-16CFA1131258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556E-71C9-4425-991E-846EC28E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84325"/>
            <a:ext cx="9144000" cy="44450"/>
            <a:chOff x="0" y="1613647"/>
            <a:chExt cx="9144000" cy="452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1657321"/>
              <a:ext cx="9144000" cy="1617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613647"/>
              <a:ext cx="9144000" cy="161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4C5E8-2EAB-4C68-9EBF-AA5B81F9FC7B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499F-28A4-42B4-82B2-301E016CB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3742-A19D-42F0-BCEB-9B49B7EB5576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1C83-386B-49E7-97BD-5399EA751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/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6BBF6-9B29-4E17-91CA-D7754A961AD1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E750D-57EA-4345-AB62-5CBEE5B36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96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066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orbel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4C9840FB-2727-4788-873C-B615E9DF902D}" type="datetime1">
              <a:rPr lang="en-US"/>
              <a:pPr>
                <a:defRPr/>
              </a:pPr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orbel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orbel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44C0587D-81C4-4AD3-9F81-6500A59E8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83" r:id="rId8"/>
    <p:sldLayoutId id="2147483784" r:id="rId9"/>
    <p:sldLayoutId id="2147483792" r:id="rId10"/>
    <p:sldLayoutId id="2147483793" r:id="rId11"/>
    <p:sldLayoutId id="21474837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65" charset="0"/>
          <a:ea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65" charset="0"/>
          <a:ea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65" charset="0"/>
          <a:ea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orbel" pitchFamily="-65" charset="0"/>
          <a:ea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65" charset="-128"/>
          <a:cs typeface="+mn-cs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65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65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65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"/>
        <a:defRPr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3816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962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762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953000" y="62484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Counter-Flow Bike Lanes</a:t>
            </a: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74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Counterflow</a:t>
            </a:r>
            <a:r>
              <a:rPr lang="en-US" sz="4000" dirty="0" smtClean="0"/>
              <a:t> Bike Lanes (Portland)</a:t>
            </a:r>
            <a:endParaRPr lang="en-US" sz="4000" dirty="0"/>
          </a:p>
        </p:txBody>
      </p:sp>
      <p:pic>
        <p:nvPicPr>
          <p:cNvPr id="26627" name="Picture 4" descr="IMG_3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85888"/>
            <a:ext cx="72945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733800" y="28956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treetview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00"/>
            <a:ext cx="9144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Washington &amp; Smith 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treetview - with line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00"/>
            <a:ext cx="9144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64E2"/>
                  </a:outerShdw>
                </a:effectLst>
              </a:rPr>
              <a:t>Counterflow Bike Lanes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Counterflow</a:t>
            </a:r>
            <a:r>
              <a:rPr lang="en-US" dirty="0" smtClean="0"/>
              <a:t> with Two-way</a:t>
            </a:r>
            <a:endParaRPr lang="en-US" dirty="0"/>
          </a:p>
        </p:txBody>
      </p:sp>
      <p:pic>
        <p:nvPicPr>
          <p:cNvPr id="20483" name="Picture 2" descr="Streetview - final favorite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00"/>
            <a:ext cx="91440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Walnut &amp; Smith Ave</a:t>
            </a:r>
            <a:endParaRPr lang="en-US" dirty="0"/>
          </a:p>
        </p:txBody>
      </p:sp>
      <p:pic>
        <p:nvPicPr>
          <p:cNvPr id="23555" name="Picture 2" descr="From Walnut 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266825"/>
            <a:ext cx="7400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Counterflow</a:t>
            </a:r>
            <a:r>
              <a:rPr lang="en-US" dirty="0" smtClean="0"/>
              <a:t> Bike Lane and </a:t>
            </a:r>
            <a:r>
              <a:rPr lang="en-US" dirty="0" err="1" smtClean="0"/>
              <a:t>Xwalk</a:t>
            </a:r>
            <a:endParaRPr lang="en-US" dirty="0"/>
          </a:p>
        </p:txBody>
      </p:sp>
      <p:pic>
        <p:nvPicPr>
          <p:cNvPr id="24579" name="Picture 2" descr="From Walnut - ped xing w bike lanes 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266825"/>
            <a:ext cx="7400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With Bollard</a:t>
            </a:r>
            <a:endParaRPr lang="en-US" dirty="0"/>
          </a:p>
        </p:txBody>
      </p:sp>
      <p:pic>
        <p:nvPicPr>
          <p:cNvPr id="25603" name="Picture 2" descr="From Walnut - ped xing w bike lanes &amp; bollar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538" y="1266825"/>
            <a:ext cx="7400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6"/>
          <p:cNvSpPr txBox="1">
            <a:spLocks noChangeArrowheads="1"/>
          </p:cNvSpPr>
          <p:nvPr/>
        </p:nvSpPr>
        <p:spPr bwMode="auto">
          <a:xfrm>
            <a:off x="228600" y="0"/>
            <a:ext cx="876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Bike lanes, including counter-flow bike-only lane, on Henderson (single lane for cars)</a:t>
            </a:r>
          </a:p>
        </p:txBody>
      </p:sp>
      <p:pic>
        <p:nvPicPr>
          <p:cNvPr id="28675" name="Picture 3" descr="then Henderson Bikelane  7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7825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237</TotalTime>
  <Words>72</Words>
  <Application>Microsoft Macintosh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Focus</vt:lpstr>
      <vt:lpstr>PowerPoint Presentation</vt:lpstr>
      <vt:lpstr>Counterflow Bike Lanes (Portland)</vt:lpstr>
      <vt:lpstr>Washington &amp; Smith Ave</vt:lpstr>
      <vt:lpstr>Counterflow Bike Lanes</vt:lpstr>
      <vt:lpstr>Counterflow with Two-way</vt:lpstr>
      <vt:lpstr>Walnut &amp; Smith Ave</vt:lpstr>
      <vt:lpstr>Counterflow Bike Lane and Xwalk</vt:lpstr>
      <vt:lpstr>With Bollard</vt:lpstr>
      <vt:lpstr>PowerPoint Presentation</vt:lpstr>
    </vt:vector>
  </TitlesOfParts>
  <Company>Bloomington High School South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&amp; Smith Ave  </dc:title>
  <dc:creator>Jenna Brown</dc:creator>
  <cp:lastModifiedBy>Laurence  Brown</cp:lastModifiedBy>
  <cp:revision>12</cp:revision>
  <dcterms:created xsi:type="dcterms:W3CDTF">2010-11-03T21:38:34Z</dcterms:created>
  <dcterms:modified xsi:type="dcterms:W3CDTF">2012-03-27T10:26:47Z</dcterms:modified>
</cp:coreProperties>
</file>